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256" r:id="rId3"/>
    <p:sldId id="280" r:id="rId4"/>
    <p:sldId id="283" r:id="rId5"/>
    <p:sldId id="284" r:id="rId6"/>
    <p:sldId id="285" r:id="rId7"/>
    <p:sldId id="257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81" d="100"/>
          <a:sy n="81" d="100"/>
        </p:scale>
        <p:origin x="6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26-Feb-16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26-Feb-16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371600"/>
          </a:xfrm>
        </p:spPr>
        <p:txBody>
          <a:bodyPr/>
          <a:lstStyle/>
          <a:p>
            <a:r>
              <a:rPr lang="en-US" sz="2800" dirty="0" smtClean="0"/>
              <a:t>Characteristics, challenges and opportunities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2600" y="3886200"/>
            <a:ext cx="5791200" cy="12192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Mulundu, M</a:t>
            </a:r>
          </a:p>
          <a:p>
            <a:r>
              <a:rPr lang="en-GB" dirty="0" smtClean="0"/>
              <a:t>Sseguya, H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776248" y="2921876"/>
            <a:ext cx="5791200" cy="1219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Outline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447800"/>
            <a:ext cx="8229600" cy="4724400"/>
          </a:xfrm>
        </p:spPr>
        <p:txBody>
          <a:bodyPr/>
          <a:lstStyle/>
          <a:p>
            <a:r>
              <a:rPr lang="en-US" sz="2800" b="1" dirty="0" smtClean="0"/>
              <a:t>Characterization</a:t>
            </a:r>
            <a:endParaRPr lang="en-US" sz="2800" b="1" dirty="0" smtClean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Share of agricultural sector in the three </a:t>
            </a:r>
            <a:r>
              <a:rPr lang="en-US" sz="2600" dirty="0" smtClean="0"/>
              <a:t>countries (GDP, employment)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Description of who does what among the population and their access to key resources (women, youth, land holdings)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Prevalence of poverty, hunger and malnutrition (compared to 2014 figures in proposal document on Wiki)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236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r>
              <a:rPr lang="en-US" sz="2800" b="1" dirty="0" smtClean="0"/>
              <a:t>Challenges/constraints</a:t>
            </a:r>
            <a:endParaRPr lang="en-US" sz="2800" b="1" dirty="0" smtClean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Yields below potential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Land degradation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Low soil fertility (inherent)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Pests and diseases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Vagaries of weather/climate variability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Low use of proven agronomic practices as a result of inadequate access to information/extension, unreliable agro input supply systems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Institutional barriers - poor markets for inputs and farm products, poor farmer organization)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674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r>
              <a:rPr lang="en-US" sz="2800" b="1" dirty="0" smtClean="0"/>
              <a:t>Challenges/constraints </a:t>
            </a:r>
            <a:r>
              <a:rPr lang="en-US" sz="2800" b="1" dirty="0" err="1" smtClean="0"/>
              <a:t>contd</a:t>
            </a:r>
            <a:r>
              <a:rPr lang="en-US" sz="2800" b="1" dirty="0" smtClean="0"/>
              <a:t> …</a:t>
            </a:r>
          </a:p>
          <a:p>
            <a:endParaRPr lang="en-US" sz="2400" b="1" dirty="0" smtClean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Livestock specific – lack of quality feed and pasture, management practices and breeds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Postharvest management (losses) and processing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Nutrition – dietary practices, food safety issues</a:t>
            </a:r>
            <a:endParaRPr lang="en-US" sz="2400" dirty="0"/>
          </a:p>
          <a:p>
            <a:pPr marL="5715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1467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r>
              <a:rPr lang="en-US" sz="2800" b="1" dirty="0" smtClean="0"/>
              <a:t>Opportunities…</a:t>
            </a:r>
          </a:p>
          <a:p>
            <a:endParaRPr lang="en-US" sz="2400" b="1" dirty="0" smtClean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Supportive policies/plans for agriculture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Local partners – public and private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Innovations from Africa RISING phase 1 will be refined and packaged for scaling with relevant partners</a:t>
            </a:r>
            <a:endParaRPr lang="en-US" sz="2400" dirty="0"/>
          </a:p>
          <a:p>
            <a:pPr marL="5715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49438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1008</TotalTime>
  <Words>183</Words>
  <Application>Microsoft Office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Haroon Sseguya</dc:creator>
  <cp:lastModifiedBy>Haroon Sseguya</cp:lastModifiedBy>
  <cp:revision>74</cp:revision>
  <cp:lastPrinted>2011-10-06T11:45:23Z</cp:lastPrinted>
  <dcterms:created xsi:type="dcterms:W3CDTF">2015-06-29T15:15:55Z</dcterms:created>
  <dcterms:modified xsi:type="dcterms:W3CDTF">2016-02-26T13:38:35Z</dcterms:modified>
</cp:coreProperties>
</file>